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0014"/>
    <a:srgbClr val="062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1F12D6-0DCE-1F7C-55C5-7E2114C2E8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B31861C-2D35-11E9-27D5-5B881695A5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5BA9DD-3535-0559-FA44-0EB39560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33BA38-8212-0762-7C00-988F1DAB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977BE0-827C-EF0A-CFED-23C495D8F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855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4780D0-CACC-3169-0066-0DA0A7DAF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5240551-6DB2-DFCB-18B4-53E232CAA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474712-C592-FB28-3A70-D443029CD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877BF52-E5D3-EC6B-67C5-82DB62A77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A7EBAC-F898-F459-95B8-15C35E95C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035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F4C5162-8955-3739-C15F-5ADC974CD3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8ABAACE-D0A3-012A-6258-FBE064D02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70669C-705D-3BD0-5945-C442B9CFD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1742B8-23E7-0989-FBC8-A7EB37F10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377DE6-15FA-0822-E192-A027354E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499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E365F9-E920-164E-6B4A-52BEE0CC9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19DD6F-111C-4F98-E7D8-3E0D93261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D781C8-8C2B-3FEE-B99F-6A36F4AA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59A23C-54A9-AF1F-BB3F-DA82A931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F2F9BF-769A-006B-9DD6-8DBAD1358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156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CE2689-6018-95D8-CD97-7945F65AF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F026AD-2290-9DF7-08E6-86624EB1D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C916AC-6366-291B-F3B5-1E085BD35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DE661E-F0CB-F2A9-162F-ABBA8BF4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3B8889-661C-0BC0-5C1A-D1DEDE8C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405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AE17C5-D290-855C-2805-3E767B55A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CF3EEF-4FB5-F3FD-3553-BF72E5E36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48D0452-6ED1-09D5-C1C3-33BE996324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6BAEC9F-5053-ABBC-4349-7AE27421A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8753C5-33A5-BE10-C796-C93CE0888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BC0A3A1-BBB6-A1D0-6465-D1371FF10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6908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B42878-E151-3CB9-35F6-50A66A6D5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6FD40FD-7F6B-2325-8AB5-6AE7F27A5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F6DC352-E37F-CCB2-6B4C-ABFE093FB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D9D1364-48CF-3FCD-B2A6-ADF403963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347EF18-10B8-681D-C675-666C2CE71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CBD1371-4D5E-57A4-0C0D-10C171B15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4B0F48D-22D6-5488-2FD4-EEBFCCFF5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13E7BBE-9D67-09FD-6D91-F0C33A633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22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3A10F7-6C78-CC27-5940-9D4762317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3707A10-0109-0B1E-4315-F75955502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1C15E3C-E181-FEF2-D37F-59528751A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CA0CF9F-0344-283D-1344-F71BB986B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041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F641EC2-C07D-0E25-5D41-8DA2D79E4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B720BEC-C4AA-EE36-1BBB-3E505890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009B389-6956-0649-6BC1-68CDF60E8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237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4E7503-424E-B9B3-8A83-C80D88451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07B33FA-807B-4C5A-5311-E8C2FF80D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78755C6-B2F0-39DC-342A-138A9F5F9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26CAA2-3B51-CD13-ADE5-67A8B1B87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C2D33B-99FD-6C8A-8AF0-68514974B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80707EB-8131-7339-50C1-20C99092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01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914AE2-BDB4-99A6-B80F-453558BE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534C9C5-C9F6-4985-C50B-9F45EE20E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3FF5882-7419-66E3-F856-CA6787495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7BA1A8-EDEA-F47C-FCBC-04453D8C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94A907-12E1-1310-A8C4-5B68A5E2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5D204E-28D4-94F0-1D03-0049E6E1E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642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3AFB52D-698A-666A-DD80-78762CAB1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38CDA3-4E38-6F2B-ED29-1EFD8EFB5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531DA0-36C5-0D90-DE12-714A4A749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F5A42D-AB26-4FE6-B8C6-298EEED1853E}" type="datetimeFigureOut">
              <a:rPr lang="it-IT" smtClean="0"/>
              <a:t>30/06/2026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D8A936-5444-21A2-1153-7AFE1A1E28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037F6-6D16-7582-538E-FAF9D283B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FFBD57-E0FC-49FF-A337-F59F5F514A6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136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06E4CA-AA6D-66E5-DE61-02997A0A4ABF}"/>
              </a:ext>
            </a:extLst>
          </p:cNvPr>
          <p:cNvSpPr txBox="1"/>
          <p:nvPr/>
        </p:nvSpPr>
        <p:spPr>
          <a:xfrm>
            <a:off x="730289" y="3612624"/>
            <a:ext cx="11084245" cy="147579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it-IT"/>
            </a:defPPr>
            <a:lvl1pPr>
              <a:defRPr sz="2000" b="1">
                <a:solidFill>
                  <a:srgbClr val="C70106"/>
                </a:solidFill>
              </a:defRPr>
            </a:lvl1pPr>
          </a:lstStyle>
          <a:p>
            <a:pPr algn="just"/>
            <a:r>
              <a:rPr lang="en-US" sz="2400" dirty="0">
                <a:solidFill>
                  <a:srgbClr val="9B0014"/>
                </a:solidFill>
              </a:rPr>
              <a:t>Presenting Author First and Last Name</a:t>
            </a:r>
          </a:p>
          <a:p>
            <a:pPr algn="just"/>
            <a:endParaRPr lang="en-US" sz="700" dirty="0"/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Abstract title to be placed here</a:t>
            </a:r>
            <a:endParaRPr lang="en-US" sz="700" dirty="0">
              <a:solidFill>
                <a:srgbClr val="074373"/>
              </a:solidFill>
            </a:endParaRPr>
          </a:p>
          <a:p>
            <a:r>
              <a:rPr lang="en-US" b="0" dirty="0">
                <a:solidFill>
                  <a:schemeClr val="tx1"/>
                </a:solidFill>
              </a:rPr>
              <a:t>Author first and last name, Author first and last name, Author first and last name, …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F2A06429-2116-9AA3-1A7B-ADC3D49169B8}"/>
              </a:ext>
            </a:extLst>
          </p:cNvPr>
          <p:cNvSpPr/>
          <p:nvPr/>
        </p:nvSpPr>
        <p:spPr>
          <a:xfrm>
            <a:off x="0" y="0"/>
            <a:ext cx="12192000" cy="502466"/>
          </a:xfrm>
          <a:prstGeom prst="rect">
            <a:avLst/>
          </a:prstGeom>
          <a:solidFill>
            <a:srgbClr val="9B00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650EDA25-0962-E375-5D2C-8502C19D066A}"/>
              </a:ext>
            </a:extLst>
          </p:cNvPr>
          <p:cNvSpPr/>
          <p:nvPr/>
        </p:nvSpPr>
        <p:spPr>
          <a:xfrm>
            <a:off x="471736" y="3612623"/>
            <a:ext cx="138549" cy="1475791"/>
          </a:xfrm>
          <a:prstGeom prst="rect">
            <a:avLst/>
          </a:prstGeom>
          <a:solidFill>
            <a:srgbClr val="9B00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26336B8F-BF71-72A4-B7C2-6374F4E7A77A}"/>
              </a:ext>
            </a:extLst>
          </p:cNvPr>
          <p:cNvSpPr/>
          <p:nvPr/>
        </p:nvSpPr>
        <p:spPr>
          <a:xfrm>
            <a:off x="0" y="6744832"/>
            <a:ext cx="12192000" cy="113168"/>
          </a:xfrm>
          <a:prstGeom prst="rect">
            <a:avLst/>
          </a:prstGeom>
          <a:solidFill>
            <a:srgbClr val="9B00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FD0C78E-02C4-28F7-91CA-7BCECA4AD4FC}"/>
              </a:ext>
            </a:extLst>
          </p:cNvPr>
          <p:cNvSpPr txBox="1"/>
          <p:nvPr/>
        </p:nvSpPr>
        <p:spPr>
          <a:xfrm>
            <a:off x="2102744" y="870413"/>
            <a:ext cx="6015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6274F"/>
                </a:solidFill>
              </a:rPr>
              <a:t>9</a:t>
            </a:r>
            <a:r>
              <a:rPr lang="it-IT" sz="2000" b="1" baseline="30000" dirty="0">
                <a:solidFill>
                  <a:srgbClr val="06274F"/>
                </a:solidFill>
              </a:rPr>
              <a:t>th</a:t>
            </a:r>
            <a:r>
              <a:rPr lang="it-IT" sz="2000" b="1" dirty="0">
                <a:solidFill>
                  <a:srgbClr val="06274F"/>
                </a:solidFill>
              </a:rPr>
              <a:t> International Conference on </a:t>
            </a:r>
            <a:r>
              <a:rPr lang="it-IT" sz="2000" b="1" dirty="0" err="1">
                <a:solidFill>
                  <a:srgbClr val="06274F"/>
                </a:solidFill>
              </a:rPr>
              <a:t>Electrospinning</a:t>
            </a:r>
            <a:endParaRPr lang="it-IT" sz="2000" b="1" dirty="0">
              <a:solidFill>
                <a:srgbClr val="06274F"/>
              </a:solidFill>
            </a:endParaRPr>
          </a:p>
        </p:txBody>
      </p: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931CCF2-8B1C-87D1-E239-12DAA676A91C}"/>
              </a:ext>
            </a:extLst>
          </p:cNvPr>
          <p:cNvSpPr txBox="1"/>
          <p:nvPr/>
        </p:nvSpPr>
        <p:spPr>
          <a:xfrm>
            <a:off x="3442020" y="1819071"/>
            <a:ext cx="4048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9B0014"/>
                </a:solidFill>
              </a:rPr>
              <a:t>1</a:t>
            </a:r>
            <a:r>
              <a:rPr lang="it-IT" sz="2000" b="1" baseline="30000" dirty="0">
                <a:solidFill>
                  <a:srgbClr val="9B0014"/>
                </a:solidFill>
              </a:rPr>
              <a:t> st </a:t>
            </a:r>
            <a:r>
              <a:rPr lang="it-IT" sz="2000" b="1" dirty="0">
                <a:solidFill>
                  <a:srgbClr val="9B0014"/>
                </a:solidFill>
              </a:rPr>
              <a:t>- 4</a:t>
            </a:r>
            <a:r>
              <a:rPr lang="it-IT" sz="2000" b="1" baseline="30000" dirty="0">
                <a:solidFill>
                  <a:srgbClr val="9B0014"/>
                </a:solidFill>
              </a:rPr>
              <a:t>th</a:t>
            </a:r>
            <a:r>
              <a:rPr lang="it-IT" sz="2000" b="1" dirty="0">
                <a:solidFill>
                  <a:srgbClr val="9B0014"/>
                </a:solidFill>
              </a:rPr>
              <a:t> September, Padova - Italy</a:t>
            </a:r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6B8862BF-E0C0-111E-BCA8-BD5AA2084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95" t="53237" r="22219" b="29215"/>
          <a:stretch>
            <a:fillRect/>
          </a:stretch>
        </p:blipFill>
        <p:spPr>
          <a:xfrm>
            <a:off x="10437171" y="-5086"/>
            <a:ext cx="1548141" cy="467710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F6476E5F-CA26-A150-29E5-C523EFBA4A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84" t="27425" r="18482" b="48806"/>
          <a:stretch>
            <a:fillRect/>
          </a:stretch>
        </p:blipFill>
        <p:spPr>
          <a:xfrm>
            <a:off x="8666607" y="-18472"/>
            <a:ext cx="1298828" cy="498475"/>
          </a:xfrm>
          <a:prstGeom prst="rect">
            <a:avLst/>
          </a:prstGeom>
        </p:spPr>
      </p:pic>
      <p:pic>
        <p:nvPicPr>
          <p:cNvPr id="34" name="Immagine 33">
            <a:extLst>
              <a:ext uri="{FF2B5EF4-FFF2-40B4-BE49-F238E27FC236}">
                <a16:creationId xmlns:a16="http://schemas.microsoft.com/office/drawing/2014/main" id="{92473125-A4CA-3736-0F35-9257E4FD4F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16" b="37778"/>
          <a:stretch>
            <a:fillRect/>
          </a:stretch>
        </p:blipFill>
        <p:spPr>
          <a:xfrm>
            <a:off x="306392" y="880800"/>
            <a:ext cx="5549463" cy="151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304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Isabella Zanetto</dc:creator>
  <cp:lastModifiedBy>Isabella Zanetto</cp:lastModifiedBy>
  <cp:revision>3</cp:revision>
  <dcterms:created xsi:type="dcterms:W3CDTF">2026-06-30T14:50:31Z</dcterms:created>
  <dcterms:modified xsi:type="dcterms:W3CDTF">2026-06-30T15:33:31Z</dcterms:modified>
</cp:coreProperties>
</file>